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94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BD95-2886-09AA-3DAD-8DEFDE675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F8C12-A5F8-9F12-4188-3BAB4E9D2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FBAAC-ECF2-7C97-CDAA-938936F8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3042E-3A6E-9714-856C-303081D1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339C1-E9FF-325D-BC91-1E1F27DF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6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2CED-9E87-B719-F4EF-DF714C23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FED8BE-2E73-55D0-FB99-1EDF1CF46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14425-0491-56C6-09FC-C0D9D504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D801-9F8C-6364-A055-115B65BC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432F-180E-75D8-301A-8FA5A60D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89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EAD30-68B1-EE8E-D375-A613CBB24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30D1D-6468-9CC3-8F20-A15C32B50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716DE-F1E2-1F06-FC51-BE5DE138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77AC6-C8B6-34DF-D579-46E6B56B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B5360-004F-DA53-8486-23986069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28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5583-64EE-710E-CDF8-8DAD5892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040D-076D-23D0-DAFC-E9F9A58A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6855C-A393-6554-8B92-19FCA150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BFDE-1D54-85F3-31CC-20C663C7D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9CB60-DA5A-2FAE-4FF5-2CA4ABC9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84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7A94-F89F-57EA-5D06-E1E741EA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65512-F777-4B44-2BE9-162E1BB50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C284D-E174-3250-8F0A-27914F174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EB26C-841E-1628-AE5B-9390A2A31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E802-4B27-F60A-C521-FB62BFC1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04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7EF3-4E58-643C-676D-56A879F2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26ED-441B-BD09-5A52-A01AF985C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5063B-372C-576F-F052-3511F6C8E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1ABD3-EB60-73AD-64AC-11588094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622-6B17-CBD1-29BC-F28CCC9E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5C226-D38C-B4DF-3F61-FA5F684F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99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13C3-FF9C-5565-4F5B-8892A0A3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8945B-50CC-2242-DAD5-311DDAE3F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0ACB6-4150-94B8-2BE8-ACD6A5125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A45AF-06EE-8228-8245-EFD5BA34C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C44154-0498-3CEA-B3E9-CF209F204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EC35E-86A3-E275-608F-15F62238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25D81-9457-7BF0-05F8-6AB53A48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4CE4B-0C25-E322-8DFD-6366B5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313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DBBC-7738-A510-C14A-D4375AEC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EC80F-989E-2BEE-68D2-FC7D74F3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5D36B-818D-CF3C-C070-528A2167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F8FB-E841-4FB4-0FE8-FB4500FD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10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674FAA-1563-D3E4-8777-2041EDB7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F32CA-8BE8-2D72-703A-A1A9E138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A80D8-A6D7-2AB8-7E5E-990BE1B3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71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9946-679D-4247-5EEC-94D61384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34049-4F9A-2EDD-E73D-E2D463FAA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997A7-16F4-E189-80A1-1AABFD271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7AA4D-ED65-613E-82F8-3A85E110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49D48-7090-A51B-1723-1EA565CF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73D21-5558-698D-61AA-ADA9E94C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4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3974-3937-13B9-CFC7-1E9DFAB6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99734-EB64-01D1-E274-E2881FC9A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41FB6-0922-4924-6D7F-A5C660E29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DE124-30E4-D39B-3F80-BAA53F48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6B271-8C29-82A4-8DFC-8A8C07D1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679D5-993A-3380-697E-1353168E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28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61AA2-04F9-FA31-0605-1C1461DF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662DD-76F5-0A93-BCF0-AA221C3B2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3F7E8-724A-084A-6825-C564CAC6F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158E-182A-4487-B87F-60198DDEC3E1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B90BF-5EC4-2C64-64AF-84ACC394E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28CA-2D92-690A-7AD8-01A7204D1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79DA6-0B6B-48B6-A7DE-153EBBDBF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50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70A7D16-2E44-E845-19EC-D22DABA1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683"/>
            <a:ext cx="12192000" cy="58666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839B660-6725-CD67-CEEF-E6F3C6B00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624"/>
            <a:ext cx="12192000" cy="577075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941AEF8-2935-1EE7-1DB2-57D2DA52E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B47E7-0C2D-64D6-51A0-A7AC30CF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3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96D45-698F-0D8F-60A6-8D83BD67B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94"/>
            <a:ext cx="12208042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55BEE-FF84-BCE7-3DCA-37E455B73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C8F46-8458-DF26-F89E-A22D4ACA1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3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06176-38D2-7E91-69EC-D40658D6F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94"/>
            <a:ext cx="12192000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3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0E8AC-7037-D204-E7D1-60508453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86240D-3154-97DF-0930-38972ED51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F5E40-2BBD-5835-23DF-0D2EFDD1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02307-CD3B-5FDC-AC98-7014DD01A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94"/>
            <a:ext cx="12192000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4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TAHASEEN</dc:creator>
  <cp:lastModifiedBy>SYED TAHASEEN</cp:lastModifiedBy>
  <cp:revision>1</cp:revision>
  <dcterms:created xsi:type="dcterms:W3CDTF">2023-08-06T05:22:26Z</dcterms:created>
  <dcterms:modified xsi:type="dcterms:W3CDTF">2023-08-06T05:33:08Z</dcterms:modified>
</cp:coreProperties>
</file>